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1" r:id="rId4"/>
    <p:sldId id="259" r:id="rId5"/>
    <p:sldId id="266" r:id="rId6"/>
    <p:sldId id="268" r:id="rId7"/>
    <p:sldId id="267" r:id="rId8"/>
    <p:sldId id="269" r:id="rId9"/>
    <p:sldId id="265" r:id="rId10"/>
    <p:sldId id="258" r:id="rId11"/>
    <p:sldId id="263" r:id="rId12"/>
    <p:sldId id="264" r:id="rId13"/>
    <p:sldId id="262" r:id="rId14"/>
    <p:sldId id="260" r:id="rId15"/>
    <p:sldId id="261" r:id="rId16"/>
    <p:sldId id="270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 autoAdjust="0"/>
    <p:restoredTop sz="94606" autoAdjust="0"/>
  </p:normalViewPr>
  <p:slideViewPr>
    <p:cSldViewPr snapToGrid="0" snapToObjects="1">
      <p:cViewPr varScale="1">
        <p:scale>
          <a:sx n="80" d="100"/>
          <a:sy n="80" d="100"/>
        </p:scale>
        <p:origin x="-214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530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9362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3640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689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255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542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976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0479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1243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325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545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3B412-BD58-C84B-9D11-1C22246D95BE}" type="datetimeFigureOut">
              <a:rPr kumimoji="1" lang="zh-CN" altLang="en-US" smtClean="0"/>
              <a:t>15/8/21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95536-36B2-9840-A8A6-20003EA7FC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363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0882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Daemon Network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7969" r="-79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6365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Daemon Network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8062" b="-80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858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Container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Host</a:t>
            </a:r>
            <a:r>
              <a:rPr kumimoji="1" lang="zh-CN" altLang="en-US" dirty="0" smtClean="0"/>
              <a:t>模式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5381" b="-5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30773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35844" r="-35844"/>
          <a:stretch>
            <a:fillRect/>
          </a:stretch>
        </p:blipFill>
        <p:spPr>
          <a:xfrm>
            <a:off x="457199" y="0"/>
            <a:ext cx="8521480" cy="6858000"/>
          </a:xfrm>
        </p:spPr>
      </p:pic>
      <p:sp>
        <p:nvSpPr>
          <p:cNvPr id="5" name="文本框 4"/>
          <p:cNvSpPr txBox="1"/>
          <p:nvPr/>
        </p:nvSpPr>
        <p:spPr>
          <a:xfrm>
            <a:off x="158750" y="603250"/>
            <a:ext cx="1150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Code Arch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546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VMs vs. Containers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1158" r="-11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9035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LXC </a:t>
            </a:r>
            <a:r>
              <a:rPr kumimoji="1" lang="en-US" altLang="zh-CN" dirty="0" err="1" smtClean="0"/>
              <a:t>vs.Docker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4286" b="-42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1741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docker</a:t>
            </a:r>
            <a:endParaRPr kumimoji="1" lang="en-US" altLang="zh-CN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-library/</a:t>
            </a:r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-library/</a:t>
            </a:r>
            <a:r>
              <a:rPr kumimoji="1" lang="en-US" altLang="zh-CN" dirty="0" err="1" smtClean="0"/>
              <a:t>mysql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3852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Swarm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31486" r="-31486"/>
          <a:stretch>
            <a:fillRect/>
          </a:stretch>
        </p:blipFill>
        <p:spPr/>
      </p:pic>
      <p:sp>
        <p:nvSpPr>
          <p:cNvPr id="5" name="文本框 4"/>
          <p:cNvSpPr txBox="1"/>
          <p:nvPr/>
        </p:nvSpPr>
        <p:spPr>
          <a:xfrm>
            <a:off x="873125" y="6540500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blog.daocloud.io</a:t>
            </a:r>
            <a:r>
              <a:rPr kumimoji="1" lang="en-US" altLang="zh-CN" dirty="0"/>
              <a:t>/swarm_analysis_part1/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5108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kubernetes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60646" r="-606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5272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kubernetes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24267" b="-242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00434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en-US" altLang="zh-CN" dirty="0" smtClean="0"/>
              <a:t>rchitecture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2548" b="-25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3987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kubernetes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17198" r="-171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1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20438" r="-204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7054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24231" r="-24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9564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layer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003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4739" r="-47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1771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 Layer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45691" b="-456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119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layer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8420" b="-84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11824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Container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5975" r="-59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22357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CmdRun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-13645" r="-136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39748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66</Words>
  <Application>Microsoft Macintosh PowerPoint</Application>
  <PresentationFormat>全屏显示(4:3)</PresentationFormat>
  <Paragraphs>22</Paragraphs>
  <Slides>21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Office 主题</vt:lpstr>
      <vt:lpstr>PowerPoint 演示文稿</vt:lpstr>
      <vt:lpstr>Architecture</vt:lpstr>
      <vt:lpstr>Docker</vt:lpstr>
      <vt:lpstr>Image layer</vt:lpstr>
      <vt:lpstr>Image</vt:lpstr>
      <vt:lpstr>Image Layer</vt:lpstr>
      <vt:lpstr>Image layer</vt:lpstr>
      <vt:lpstr>Container</vt:lpstr>
      <vt:lpstr>CmdRun</vt:lpstr>
      <vt:lpstr>Daemon Network</vt:lpstr>
      <vt:lpstr>Daemon Network</vt:lpstr>
      <vt:lpstr>Container Host模式</vt:lpstr>
      <vt:lpstr>PowerPoint 演示文稿</vt:lpstr>
      <vt:lpstr>VMs vs. Containers</vt:lpstr>
      <vt:lpstr>LXC vs.Docker</vt:lpstr>
      <vt:lpstr>PowerPoint 演示文稿</vt:lpstr>
      <vt:lpstr>Swarm</vt:lpstr>
      <vt:lpstr>kubernetes</vt:lpstr>
      <vt:lpstr>kubernetes</vt:lpstr>
      <vt:lpstr>kubernetes</vt:lpstr>
      <vt:lpstr>PowerPoint 演示文稿</vt:lpstr>
    </vt:vector>
  </TitlesOfParts>
  <Company>zhima.info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Jing Cui</dc:creator>
  <cp:lastModifiedBy>Jing Cui</cp:lastModifiedBy>
  <cp:revision>23</cp:revision>
  <dcterms:created xsi:type="dcterms:W3CDTF">2015-08-18T06:44:16Z</dcterms:created>
  <dcterms:modified xsi:type="dcterms:W3CDTF">2015-08-21T09:34:07Z</dcterms:modified>
</cp:coreProperties>
</file>

<file path=docProps/thumbnail.jpeg>
</file>